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Playfair Display" panose="020B0604020202020204" charset="0"/>
      <p:regular r:id="rId9"/>
      <p:bold r:id="rId10"/>
      <p:italic r:id="rId11"/>
      <p:boldItalic r:id="rId12"/>
    </p:embeddedFont>
    <p:embeddedFont>
      <p:font typeface="Lato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34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536fd0443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536fd0443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536fd0443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536fd0443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536fd0443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536fd0443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536fd0443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536fd0443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536fd0443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536fd0443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lue-gold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Supporting Kids in Peru (SKIP)</a:t>
            </a:r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Addy Lorenzo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SKIP</a:t>
            </a:r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Non-profit organization founded in 2004 by two social workers from the UK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organization served a low-income neighborhood outside of Trujillo, Peru called El Porvenir.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 first, the organization provided tutoring for children from low-income backgrounds but then expanded to provide financial support, parenting workshops as well as after school classes and activities for students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Summer 2018</a:t>
            </a: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5th Grade Math and Spanish Teacher </a:t>
            </a:r>
            <a:endParaRPr sz="1700"/>
          </a:p>
          <a:p>
            <a:pPr marL="457200" lvl="0" indent="-336550" algn="l" rtl="0">
              <a:spcBef>
                <a:spcPts val="1600"/>
              </a:spcBef>
              <a:spcAft>
                <a:spcPts val="0"/>
              </a:spcAft>
              <a:buSzPts val="1700"/>
              <a:buChar char="❖"/>
            </a:pPr>
            <a:r>
              <a:rPr lang="en" sz="1700"/>
              <a:t>Led a classroom of 20 fifth graders 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❖"/>
            </a:pPr>
            <a:r>
              <a:rPr lang="en" sz="1700"/>
              <a:t>The only source of education and tutoring for a lot of students 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❖"/>
            </a:pPr>
            <a:r>
              <a:rPr lang="en" sz="1700"/>
              <a:t>Students dealt with instability and many volunteers coming and going </a:t>
            </a:r>
            <a:endParaRPr sz="17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2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Psychologist Assistant: </a:t>
            </a:r>
            <a:endParaRPr sz="1700"/>
          </a:p>
          <a:p>
            <a:pPr marL="457200" lvl="0" indent="-336550" algn="l" rtl="0">
              <a:spcBef>
                <a:spcPts val="1600"/>
              </a:spcBef>
              <a:spcAft>
                <a:spcPts val="0"/>
              </a:spcAft>
              <a:buSzPts val="1700"/>
              <a:buChar char="❖"/>
            </a:pPr>
            <a:r>
              <a:rPr lang="en" sz="1700"/>
              <a:t>Aided two students in a kindergarten classroom 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❖"/>
            </a:pPr>
            <a:r>
              <a:rPr lang="en" sz="1700"/>
              <a:t>Ran one-on-one sessions to focus on releasing stress and practicing concentration </a:t>
            </a:r>
            <a:endParaRPr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Connection to CFS </a:t>
            </a:r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 saw different ways in which an organization can provide aid and support to not only children but also families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nature of the relationship between children and their families appeared complicated and very specific to their involvement in the organization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 noticed the role that parent involvement plays in a child’s life 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Challenges</a:t>
            </a:r>
            <a:endParaRPr sz="3300"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311700" y="1640350"/>
            <a:ext cx="5513100" cy="292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It’s difficult to judge whether you’re being helpful 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There were some boundaries that the organization crossed in the “aid” that it provided to families 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Other volunteers were not conscious of their white savior complex </a:t>
            </a:r>
            <a:endParaRPr sz="1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On-screen Show (16:9)</PresentationFormat>
  <Paragraphs>23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Playfair Display</vt:lpstr>
      <vt:lpstr>Arial</vt:lpstr>
      <vt:lpstr>Lato</vt:lpstr>
      <vt:lpstr>Blue &amp; Gold</vt:lpstr>
      <vt:lpstr>Supporting Kids in Peru (SKIP)</vt:lpstr>
      <vt:lpstr>SKIP</vt:lpstr>
      <vt:lpstr>Summer 2018</vt:lpstr>
      <vt:lpstr>Connection to CFS </vt:lpstr>
      <vt:lpstr>Challenges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Kids in Peru (SKIP)</dc:title>
  <dc:creator>Leslie Rescorla</dc:creator>
  <cp:lastModifiedBy>Leslie Rescorla</cp:lastModifiedBy>
  <cp:revision>1</cp:revision>
  <dcterms:modified xsi:type="dcterms:W3CDTF">2020-05-20T13:37:04Z</dcterms:modified>
</cp:coreProperties>
</file>